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2"/>
  </p:notesMasterIdLst>
  <p:sldIdLst>
    <p:sldId id="256" r:id="rId5"/>
    <p:sldId id="262" r:id="rId6"/>
    <p:sldId id="257" r:id="rId7"/>
    <p:sldId id="258" r:id="rId8"/>
    <p:sldId id="259" r:id="rId9"/>
    <p:sldId id="260" r:id="rId10"/>
    <p:sldId id="261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195B3A-E3FD-460F-8D48-A6C4C674D14E}" v="522" dt="2022-05-20T07:56:48.404"/>
    <p1510:client id="{5571E526-F40D-429E-9849-8E5F5F719DA5}" v="701" dt="2022-05-20T08:03:00.2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60FE60-83AE-42B9-A12E-2F42D21EC5F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392D28C9-672B-4D7B-B304-5BB3F7C2783B}">
      <dgm:prSet/>
      <dgm:spPr/>
      <dgm:t>
        <a:bodyPr/>
        <a:lstStyle/>
        <a:p>
          <a:r>
            <a:rPr lang="es-ES"/>
            <a:t>INTRODUCTION</a:t>
          </a:r>
          <a:endParaRPr lang="en-US"/>
        </a:p>
      </dgm:t>
    </dgm:pt>
    <dgm:pt modelId="{D86327D3-5F34-47CF-8A40-A99F397B5D7A}" type="parTrans" cxnId="{5122C7FE-A1BD-4708-9B29-8A532DA9A31D}">
      <dgm:prSet/>
      <dgm:spPr/>
      <dgm:t>
        <a:bodyPr/>
        <a:lstStyle/>
        <a:p>
          <a:endParaRPr lang="en-US"/>
        </a:p>
      </dgm:t>
    </dgm:pt>
    <dgm:pt modelId="{637AE0DC-E3BE-4E0C-B86D-FCDB08501FB0}" type="sibTrans" cxnId="{5122C7FE-A1BD-4708-9B29-8A532DA9A31D}">
      <dgm:prSet/>
      <dgm:spPr/>
      <dgm:t>
        <a:bodyPr/>
        <a:lstStyle/>
        <a:p>
          <a:endParaRPr lang="en-US"/>
        </a:p>
      </dgm:t>
    </dgm:pt>
    <dgm:pt modelId="{1AF2137E-7620-4E58-B8BD-43B4A430BD86}">
      <dgm:prSet/>
      <dgm:spPr/>
      <dgm:t>
        <a:bodyPr/>
        <a:lstStyle/>
        <a:p>
          <a:r>
            <a:rPr lang="es-ES"/>
            <a:t>OBJECTIVES</a:t>
          </a:r>
          <a:endParaRPr lang="en-US"/>
        </a:p>
      </dgm:t>
    </dgm:pt>
    <dgm:pt modelId="{664A7DED-2AC0-4F95-8FA6-97D1C75FFCDC}" type="parTrans" cxnId="{E46BF900-10F2-4F15-9410-C93FC3E97123}">
      <dgm:prSet/>
      <dgm:spPr/>
      <dgm:t>
        <a:bodyPr/>
        <a:lstStyle/>
        <a:p>
          <a:endParaRPr lang="en-US"/>
        </a:p>
      </dgm:t>
    </dgm:pt>
    <dgm:pt modelId="{0A7932B1-FCDF-4C3C-A258-DFB2A9B804E3}" type="sibTrans" cxnId="{E46BF900-10F2-4F15-9410-C93FC3E97123}">
      <dgm:prSet/>
      <dgm:spPr/>
      <dgm:t>
        <a:bodyPr/>
        <a:lstStyle/>
        <a:p>
          <a:endParaRPr lang="en-US"/>
        </a:p>
      </dgm:t>
    </dgm:pt>
    <dgm:pt modelId="{BE5AF65B-B438-4B29-82BB-CA3830C5D0EC}">
      <dgm:prSet/>
      <dgm:spPr/>
      <dgm:t>
        <a:bodyPr/>
        <a:lstStyle/>
        <a:p>
          <a:r>
            <a:rPr lang="es-ES"/>
            <a:t>IMPLEMENTATION</a:t>
          </a:r>
          <a:endParaRPr lang="en-US"/>
        </a:p>
      </dgm:t>
    </dgm:pt>
    <dgm:pt modelId="{237EEE30-0184-4D57-9D4C-4396F5918FE3}" type="parTrans" cxnId="{87FA980D-A586-4350-AD6A-9931A156E2BC}">
      <dgm:prSet/>
      <dgm:spPr/>
      <dgm:t>
        <a:bodyPr/>
        <a:lstStyle/>
        <a:p>
          <a:endParaRPr lang="en-US"/>
        </a:p>
      </dgm:t>
    </dgm:pt>
    <dgm:pt modelId="{D481BE14-14A9-4145-8D69-1DD436359309}" type="sibTrans" cxnId="{87FA980D-A586-4350-AD6A-9931A156E2BC}">
      <dgm:prSet/>
      <dgm:spPr/>
      <dgm:t>
        <a:bodyPr/>
        <a:lstStyle/>
        <a:p>
          <a:endParaRPr lang="en-US"/>
        </a:p>
      </dgm:t>
    </dgm:pt>
    <dgm:pt modelId="{CC61ECA1-531B-4295-ABC0-5EAA22B66444}">
      <dgm:prSet/>
      <dgm:spPr/>
      <dgm:t>
        <a:bodyPr/>
        <a:lstStyle/>
        <a:p>
          <a:r>
            <a:rPr lang="es-ES"/>
            <a:t>CONCLUSION</a:t>
          </a:r>
          <a:endParaRPr lang="en-US"/>
        </a:p>
      </dgm:t>
    </dgm:pt>
    <dgm:pt modelId="{95EEBE1A-6037-4FBE-BD05-D39AD1C4CA91}" type="parTrans" cxnId="{FC2857FA-4B0F-4C63-B334-DFA0397D9CFC}">
      <dgm:prSet/>
      <dgm:spPr/>
      <dgm:t>
        <a:bodyPr/>
        <a:lstStyle/>
        <a:p>
          <a:endParaRPr lang="en-US"/>
        </a:p>
      </dgm:t>
    </dgm:pt>
    <dgm:pt modelId="{E33D7784-05F4-4A20-936E-76EB43EB0555}" type="sibTrans" cxnId="{FC2857FA-4B0F-4C63-B334-DFA0397D9CFC}">
      <dgm:prSet/>
      <dgm:spPr/>
      <dgm:t>
        <a:bodyPr/>
        <a:lstStyle/>
        <a:p>
          <a:endParaRPr lang="en-US"/>
        </a:p>
      </dgm:t>
    </dgm:pt>
    <dgm:pt modelId="{CCF7BB19-D210-47DB-B027-8C200A2A03E0}" type="pres">
      <dgm:prSet presAssocID="{3260FE60-83AE-42B9-A12E-2F42D21EC5F4}" presName="root" presStyleCnt="0">
        <dgm:presLayoutVars>
          <dgm:dir/>
          <dgm:resizeHandles val="exact"/>
        </dgm:presLayoutVars>
      </dgm:prSet>
      <dgm:spPr/>
    </dgm:pt>
    <dgm:pt modelId="{214283CF-8A9F-4CA6-A353-B3A00EF977AD}" type="pres">
      <dgm:prSet presAssocID="{392D28C9-672B-4D7B-B304-5BB3F7C2783B}" presName="compNode" presStyleCnt="0"/>
      <dgm:spPr/>
    </dgm:pt>
    <dgm:pt modelId="{AAD3D11F-4C24-46E4-B1C4-EC7029965D7D}" type="pres">
      <dgm:prSet presAssocID="{392D28C9-672B-4D7B-B304-5BB3F7C2783B}" presName="bgRect" presStyleLbl="bgShp" presStyleIdx="0" presStyleCnt="4"/>
      <dgm:spPr/>
    </dgm:pt>
    <dgm:pt modelId="{C21147FC-7B6F-493C-9B88-585501750876}" type="pres">
      <dgm:prSet presAssocID="{392D28C9-672B-4D7B-B304-5BB3F7C2783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o"/>
        </a:ext>
      </dgm:extLst>
    </dgm:pt>
    <dgm:pt modelId="{1A425BA1-5F71-4C80-A4D0-8CDC1719B1F1}" type="pres">
      <dgm:prSet presAssocID="{392D28C9-672B-4D7B-B304-5BB3F7C2783B}" presName="spaceRect" presStyleCnt="0"/>
      <dgm:spPr/>
    </dgm:pt>
    <dgm:pt modelId="{C99300C3-BE58-4FB7-B626-26C56886158E}" type="pres">
      <dgm:prSet presAssocID="{392D28C9-672B-4D7B-B304-5BB3F7C2783B}" presName="parTx" presStyleLbl="revTx" presStyleIdx="0" presStyleCnt="4">
        <dgm:presLayoutVars>
          <dgm:chMax val="0"/>
          <dgm:chPref val="0"/>
        </dgm:presLayoutVars>
      </dgm:prSet>
      <dgm:spPr/>
    </dgm:pt>
    <dgm:pt modelId="{3C3DB0BC-426A-4D65-B354-5D96CD26CBB9}" type="pres">
      <dgm:prSet presAssocID="{637AE0DC-E3BE-4E0C-B86D-FCDB08501FB0}" presName="sibTrans" presStyleCnt="0"/>
      <dgm:spPr/>
    </dgm:pt>
    <dgm:pt modelId="{6A3B546E-1D6B-4AD9-84AA-D192A1F96F42}" type="pres">
      <dgm:prSet presAssocID="{1AF2137E-7620-4E58-B8BD-43B4A430BD86}" presName="compNode" presStyleCnt="0"/>
      <dgm:spPr/>
    </dgm:pt>
    <dgm:pt modelId="{56EA0652-B9E8-4709-B175-617BBFCFF027}" type="pres">
      <dgm:prSet presAssocID="{1AF2137E-7620-4E58-B8BD-43B4A430BD86}" presName="bgRect" presStyleLbl="bgShp" presStyleIdx="1" presStyleCnt="4"/>
      <dgm:spPr/>
    </dgm:pt>
    <dgm:pt modelId="{9DFC0920-3437-4EE3-9731-F9A20A548A21}" type="pres">
      <dgm:prSet presAssocID="{1AF2137E-7620-4E58-B8BD-43B4A430BD8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uestionario"/>
        </a:ext>
      </dgm:extLst>
    </dgm:pt>
    <dgm:pt modelId="{159FBBBC-18CC-489C-9757-6D34BCABFFF3}" type="pres">
      <dgm:prSet presAssocID="{1AF2137E-7620-4E58-B8BD-43B4A430BD86}" presName="spaceRect" presStyleCnt="0"/>
      <dgm:spPr/>
    </dgm:pt>
    <dgm:pt modelId="{11F05EF3-EC0B-4480-8E4D-970B1C2CC194}" type="pres">
      <dgm:prSet presAssocID="{1AF2137E-7620-4E58-B8BD-43B4A430BD86}" presName="parTx" presStyleLbl="revTx" presStyleIdx="1" presStyleCnt="4">
        <dgm:presLayoutVars>
          <dgm:chMax val="0"/>
          <dgm:chPref val="0"/>
        </dgm:presLayoutVars>
      </dgm:prSet>
      <dgm:spPr/>
    </dgm:pt>
    <dgm:pt modelId="{706C04CC-A0A6-4A79-B3E4-649E629A65E2}" type="pres">
      <dgm:prSet presAssocID="{0A7932B1-FCDF-4C3C-A258-DFB2A9B804E3}" presName="sibTrans" presStyleCnt="0"/>
      <dgm:spPr/>
    </dgm:pt>
    <dgm:pt modelId="{7991F669-2B69-49D9-8D11-23E0696277A5}" type="pres">
      <dgm:prSet presAssocID="{BE5AF65B-B438-4B29-82BB-CA3830C5D0EC}" presName="compNode" presStyleCnt="0"/>
      <dgm:spPr/>
    </dgm:pt>
    <dgm:pt modelId="{C8CED542-8E8D-4AC4-B20D-582A502AA144}" type="pres">
      <dgm:prSet presAssocID="{BE5AF65B-B438-4B29-82BB-CA3830C5D0EC}" presName="bgRect" presStyleLbl="bgShp" presStyleIdx="2" presStyleCnt="4"/>
      <dgm:spPr/>
    </dgm:pt>
    <dgm:pt modelId="{56194D96-7BE5-4CA5-9917-28FDAB03B444}" type="pres">
      <dgm:prSet presAssocID="{BE5AF65B-B438-4B29-82BB-CA3830C5D0E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ar acción de evento"/>
        </a:ext>
      </dgm:extLst>
    </dgm:pt>
    <dgm:pt modelId="{4186E213-5A5D-4BEC-ACDF-D762B0A5F0A5}" type="pres">
      <dgm:prSet presAssocID="{BE5AF65B-B438-4B29-82BB-CA3830C5D0EC}" presName="spaceRect" presStyleCnt="0"/>
      <dgm:spPr/>
    </dgm:pt>
    <dgm:pt modelId="{C23ED3D7-D58E-4DFF-8B31-38FDDB5B1905}" type="pres">
      <dgm:prSet presAssocID="{BE5AF65B-B438-4B29-82BB-CA3830C5D0EC}" presName="parTx" presStyleLbl="revTx" presStyleIdx="2" presStyleCnt="4">
        <dgm:presLayoutVars>
          <dgm:chMax val="0"/>
          <dgm:chPref val="0"/>
        </dgm:presLayoutVars>
      </dgm:prSet>
      <dgm:spPr/>
    </dgm:pt>
    <dgm:pt modelId="{9AE78AAD-07E3-47DC-8F7C-DADDFDEFEBD5}" type="pres">
      <dgm:prSet presAssocID="{D481BE14-14A9-4145-8D69-1DD436359309}" presName="sibTrans" presStyleCnt="0"/>
      <dgm:spPr/>
    </dgm:pt>
    <dgm:pt modelId="{E68AC405-C470-447C-8EF9-3B43479DC823}" type="pres">
      <dgm:prSet presAssocID="{CC61ECA1-531B-4295-ABC0-5EAA22B66444}" presName="compNode" presStyleCnt="0"/>
      <dgm:spPr/>
    </dgm:pt>
    <dgm:pt modelId="{28D8014F-3177-47FE-A7D9-831395F4DBFF}" type="pres">
      <dgm:prSet presAssocID="{CC61ECA1-531B-4295-ABC0-5EAA22B66444}" presName="bgRect" presStyleLbl="bgShp" presStyleIdx="3" presStyleCnt="4"/>
      <dgm:spPr/>
    </dgm:pt>
    <dgm:pt modelId="{18326F67-C8E6-4975-AAC1-195BE2438CE9}" type="pres">
      <dgm:prSet presAssocID="{CC61ECA1-531B-4295-ABC0-5EAA22B6644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ujo"/>
        </a:ext>
      </dgm:extLst>
    </dgm:pt>
    <dgm:pt modelId="{06B8EE95-5AAC-471C-BD72-BC53D4F1B4E3}" type="pres">
      <dgm:prSet presAssocID="{CC61ECA1-531B-4295-ABC0-5EAA22B66444}" presName="spaceRect" presStyleCnt="0"/>
      <dgm:spPr/>
    </dgm:pt>
    <dgm:pt modelId="{3FF3B0D1-EE85-449E-B0C0-7BDDE81D07BE}" type="pres">
      <dgm:prSet presAssocID="{CC61ECA1-531B-4295-ABC0-5EAA22B66444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E46BF900-10F2-4F15-9410-C93FC3E97123}" srcId="{3260FE60-83AE-42B9-A12E-2F42D21EC5F4}" destId="{1AF2137E-7620-4E58-B8BD-43B4A430BD86}" srcOrd="1" destOrd="0" parTransId="{664A7DED-2AC0-4F95-8FA6-97D1C75FFCDC}" sibTransId="{0A7932B1-FCDF-4C3C-A258-DFB2A9B804E3}"/>
    <dgm:cxn modelId="{87FA980D-A586-4350-AD6A-9931A156E2BC}" srcId="{3260FE60-83AE-42B9-A12E-2F42D21EC5F4}" destId="{BE5AF65B-B438-4B29-82BB-CA3830C5D0EC}" srcOrd="2" destOrd="0" parTransId="{237EEE30-0184-4D57-9D4C-4396F5918FE3}" sibTransId="{D481BE14-14A9-4145-8D69-1DD436359309}"/>
    <dgm:cxn modelId="{8601FB30-3AA4-487C-96ED-C1F9594D6F71}" type="presOf" srcId="{392D28C9-672B-4D7B-B304-5BB3F7C2783B}" destId="{C99300C3-BE58-4FB7-B626-26C56886158E}" srcOrd="0" destOrd="0" presId="urn:microsoft.com/office/officeart/2018/2/layout/IconVerticalSolidList"/>
    <dgm:cxn modelId="{DFD18E4E-58DF-4815-B82D-7F4AD799F550}" type="presOf" srcId="{CC61ECA1-531B-4295-ABC0-5EAA22B66444}" destId="{3FF3B0D1-EE85-449E-B0C0-7BDDE81D07BE}" srcOrd="0" destOrd="0" presId="urn:microsoft.com/office/officeart/2018/2/layout/IconVerticalSolidList"/>
    <dgm:cxn modelId="{5263EE8B-21EB-436F-8EBF-546096E1B9B8}" type="presOf" srcId="{1AF2137E-7620-4E58-B8BD-43B4A430BD86}" destId="{11F05EF3-EC0B-4480-8E4D-970B1C2CC194}" srcOrd="0" destOrd="0" presId="urn:microsoft.com/office/officeart/2018/2/layout/IconVerticalSolidList"/>
    <dgm:cxn modelId="{9AEEF6A7-4B22-4923-8CF2-29328B47B444}" type="presOf" srcId="{BE5AF65B-B438-4B29-82BB-CA3830C5D0EC}" destId="{C23ED3D7-D58E-4DFF-8B31-38FDDB5B1905}" srcOrd="0" destOrd="0" presId="urn:microsoft.com/office/officeart/2018/2/layout/IconVerticalSolidList"/>
    <dgm:cxn modelId="{CFCEE3E2-D8D1-4DFE-902D-13998B3F1F92}" type="presOf" srcId="{3260FE60-83AE-42B9-A12E-2F42D21EC5F4}" destId="{CCF7BB19-D210-47DB-B027-8C200A2A03E0}" srcOrd="0" destOrd="0" presId="urn:microsoft.com/office/officeart/2018/2/layout/IconVerticalSolidList"/>
    <dgm:cxn modelId="{FC2857FA-4B0F-4C63-B334-DFA0397D9CFC}" srcId="{3260FE60-83AE-42B9-A12E-2F42D21EC5F4}" destId="{CC61ECA1-531B-4295-ABC0-5EAA22B66444}" srcOrd="3" destOrd="0" parTransId="{95EEBE1A-6037-4FBE-BD05-D39AD1C4CA91}" sibTransId="{E33D7784-05F4-4A20-936E-76EB43EB0555}"/>
    <dgm:cxn modelId="{5122C7FE-A1BD-4708-9B29-8A532DA9A31D}" srcId="{3260FE60-83AE-42B9-A12E-2F42D21EC5F4}" destId="{392D28C9-672B-4D7B-B304-5BB3F7C2783B}" srcOrd="0" destOrd="0" parTransId="{D86327D3-5F34-47CF-8A40-A99F397B5D7A}" sibTransId="{637AE0DC-E3BE-4E0C-B86D-FCDB08501FB0}"/>
    <dgm:cxn modelId="{F55D3F66-FDC3-419A-AFF8-66D0C55A4B1E}" type="presParOf" srcId="{CCF7BB19-D210-47DB-B027-8C200A2A03E0}" destId="{214283CF-8A9F-4CA6-A353-B3A00EF977AD}" srcOrd="0" destOrd="0" presId="urn:microsoft.com/office/officeart/2018/2/layout/IconVerticalSolidList"/>
    <dgm:cxn modelId="{CFDDEC45-57F0-4BA0-91F4-0C656504B221}" type="presParOf" srcId="{214283CF-8A9F-4CA6-A353-B3A00EF977AD}" destId="{AAD3D11F-4C24-46E4-B1C4-EC7029965D7D}" srcOrd="0" destOrd="0" presId="urn:microsoft.com/office/officeart/2018/2/layout/IconVerticalSolidList"/>
    <dgm:cxn modelId="{14E86FC7-7AC4-47D2-B037-F9454A3101B0}" type="presParOf" srcId="{214283CF-8A9F-4CA6-A353-B3A00EF977AD}" destId="{C21147FC-7B6F-493C-9B88-585501750876}" srcOrd="1" destOrd="0" presId="urn:microsoft.com/office/officeart/2018/2/layout/IconVerticalSolidList"/>
    <dgm:cxn modelId="{FEC49DFC-A88F-4A37-A259-27C573BA9584}" type="presParOf" srcId="{214283CF-8A9F-4CA6-A353-B3A00EF977AD}" destId="{1A425BA1-5F71-4C80-A4D0-8CDC1719B1F1}" srcOrd="2" destOrd="0" presId="urn:microsoft.com/office/officeart/2018/2/layout/IconVerticalSolidList"/>
    <dgm:cxn modelId="{5BB75519-59F3-42E9-A391-D4E9F3BA39E0}" type="presParOf" srcId="{214283CF-8A9F-4CA6-A353-B3A00EF977AD}" destId="{C99300C3-BE58-4FB7-B626-26C56886158E}" srcOrd="3" destOrd="0" presId="urn:microsoft.com/office/officeart/2018/2/layout/IconVerticalSolidList"/>
    <dgm:cxn modelId="{1185194F-5A7A-499F-AC8E-46A4D2DF02C8}" type="presParOf" srcId="{CCF7BB19-D210-47DB-B027-8C200A2A03E0}" destId="{3C3DB0BC-426A-4D65-B354-5D96CD26CBB9}" srcOrd="1" destOrd="0" presId="urn:microsoft.com/office/officeart/2018/2/layout/IconVerticalSolidList"/>
    <dgm:cxn modelId="{C6D2CD57-BC4C-4B29-A003-1FF76992D10D}" type="presParOf" srcId="{CCF7BB19-D210-47DB-B027-8C200A2A03E0}" destId="{6A3B546E-1D6B-4AD9-84AA-D192A1F96F42}" srcOrd="2" destOrd="0" presId="urn:microsoft.com/office/officeart/2018/2/layout/IconVerticalSolidList"/>
    <dgm:cxn modelId="{A2EFDE88-8216-4F31-8E93-B7508939E453}" type="presParOf" srcId="{6A3B546E-1D6B-4AD9-84AA-D192A1F96F42}" destId="{56EA0652-B9E8-4709-B175-617BBFCFF027}" srcOrd="0" destOrd="0" presId="urn:microsoft.com/office/officeart/2018/2/layout/IconVerticalSolidList"/>
    <dgm:cxn modelId="{4E78E4DB-F354-4A3A-8587-B48D51FBA862}" type="presParOf" srcId="{6A3B546E-1D6B-4AD9-84AA-D192A1F96F42}" destId="{9DFC0920-3437-4EE3-9731-F9A20A548A21}" srcOrd="1" destOrd="0" presId="urn:microsoft.com/office/officeart/2018/2/layout/IconVerticalSolidList"/>
    <dgm:cxn modelId="{79C2D5D5-4C4A-46FA-9E7D-9A7A465E2ADE}" type="presParOf" srcId="{6A3B546E-1D6B-4AD9-84AA-D192A1F96F42}" destId="{159FBBBC-18CC-489C-9757-6D34BCABFFF3}" srcOrd="2" destOrd="0" presId="urn:microsoft.com/office/officeart/2018/2/layout/IconVerticalSolidList"/>
    <dgm:cxn modelId="{A25BBEC3-75E0-4309-84D4-28CFE61DB508}" type="presParOf" srcId="{6A3B546E-1D6B-4AD9-84AA-D192A1F96F42}" destId="{11F05EF3-EC0B-4480-8E4D-970B1C2CC194}" srcOrd="3" destOrd="0" presId="urn:microsoft.com/office/officeart/2018/2/layout/IconVerticalSolidList"/>
    <dgm:cxn modelId="{4F2385B4-20C2-4DF2-8305-CEDC78EE5960}" type="presParOf" srcId="{CCF7BB19-D210-47DB-B027-8C200A2A03E0}" destId="{706C04CC-A0A6-4A79-B3E4-649E629A65E2}" srcOrd="3" destOrd="0" presId="urn:microsoft.com/office/officeart/2018/2/layout/IconVerticalSolidList"/>
    <dgm:cxn modelId="{7D3EAB6F-4278-40EF-B981-467BDB2F1FFA}" type="presParOf" srcId="{CCF7BB19-D210-47DB-B027-8C200A2A03E0}" destId="{7991F669-2B69-49D9-8D11-23E0696277A5}" srcOrd="4" destOrd="0" presId="urn:microsoft.com/office/officeart/2018/2/layout/IconVerticalSolidList"/>
    <dgm:cxn modelId="{EF625AF2-4CBD-42DD-8952-8151AD8DF940}" type="presParOf" srcId="{7991F669-2B69-49D9-8D11-23E0696277A5}" destId="{C8CED542-8E8D-4AC4-B20D-582A502AA144}" srcOrd="0" destOrd="0" presId="urn:microsoft.com/office/officeart/2018/2/layout/IconVerticalSolidList"/>
    <dgm:cxn modelId="{766CA7FC-7FDA-4EAD-B373-47A239170915}" type="presParOf" srcId="{7991F669-2B69-49D9-8D11-23E0696277A5}" destId="{56194D96-7BE5-4CA5-9917-28FDAB03B444}" srcOrd="1" destOrd="0" presId="urn:microsoft.com/office/officeart/2018/2/layout/IconVerticalSolidList"/>
    <dgm:cxn modelId="{A7AACFDE-F365-4119-8D66-4D59F6B73685}" type="presParOf" srcId="{7991F669-2B69-49D9-8D11-23E0696277A5}" destId="{4186E213-5A5D-4BEC-ACDF-D762B0A5F0A5}" srcOrd="2" destOrd="0" presId="urn:microsoft.com/office/officeart/2018/2/layout/IconVerticalSolidList"/>
    <dgm:cxn modelId="{BDE5DE4D-8E39-4840-9097-3FF0E028375A}" type="presParOf" srcId="{7991F669-2B69-49D9-8D11-23E0696277A5}" destId="{C23ED3D7-D58E-4DFF-8B31-38FDDB5B1905}" srcOrd="3" destOrd="0" presId="urn:microsoft.com/office/officeart/2018/2/layout/IconVerticalSolidList"/>
    <dgm:cxn modelId="{5FD338B4-8439-4B7B-A7B1-8112F1EBCEA8}" type="presParOf" srcId="{CCF7BB19-D210-47DB-B027-8C200A2A03E0}" destId="{9AE78AAD-07E3-47DC-8F7C-DADDFDEFEBD5}" srcOrd="5" destOrd="0" presId="urn:microsoft.com/office/officeart/2018/2/layout/IconVerticalSolidList"/>
    <dgm:cxn modelId="{82565430-475B-45D3-A638-A30225DFB214}" type="presParOf" srcId="{CCF7BB19-D210-47DB-B027-8C200A2A03E0}" destId="{E68AC405-C470-447C-8EF9-3B43479DC823}" srcOrd="6" destOrd="0" presId="urn:microsoft.com/office/officeart/2018/2/layout/IconVerticalSolidList"/>
    <dgm:cxn modelId="{0EE4F88B-AEE6-4406-85C2-52C4AA0AC354}" type="presParOf" srcId="{E68AC405-C470-447C-8EF9-3B43479DC823}" destId="{28D8014F-3177-47FE-A7D9-831395F4DBFF}" srcOrd="0" destOrd="0" presId="urn:microsoft.com/office/officeart/2018/2/layout/IconVerticalSolidList"/>
    <dgm:cxn modelId="{88A26DCB-7F42-47BD-9020-E30BC90F6DFC}" type="presParOf" srcId="{E68AC405-C470-447C-8EF9-3B43479DC823}" destId="{18326F67-C8E6-4975-AAC1-195BE2438CE9}" srcOrd="1" destOrd="0" presId="urn:microsoft.com/office/officeart/2018/2/layout/IconVerticalSolidList"/>
    <dgm:cxn modelId="{8C74240F-1A10-4691-BD58-05123E286FD0}" type="presParOf" srcId="{E68AC405-C470-447C-8EF9-3B43479DC823}" destId="{06B8EE95-5AAC-471C-BD72-BC53D4F1B4E3}" srcOrd="2" destOrd="0" presId="urn:microsoft.com/office/officeart/2018/2/layout/IconVerticalSolidList"/>
    <dgm:cxn modelId="{314D167F-CB41-43B0-B630-6A81885B139A}" type="presParOf" srcId="{E68AC405-C470-447C-8EF9-3B43479DC823}" destId="{3FF3B0D1-EE85-449E-B0C0-7BDDE81D07B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D3D11F-4C24-46E4-B1C4-EC7029965D7D}">
      <dsp:nvSpPr>
        <dsp:cNvPr id="0" name=""/>
        <dsp:cNvSpPr/>
      </dsp:nvSpPr>
      <dsp:spPr>
        <a:xfrm>
          <a:off x="0" y="1975"/>
          <a:ext cx="5283200" cy="100146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1147FC-7B6F-493C-9B88-585501750876}">
      <dsp:nvSpPr>
        <dsp:cNvPr id="0" name=""/>
        <dsp:cNvSpPr/>
      </dsp:nvSpPr>
      <dsp:spPr>
        <a:xfrm>
          <a:off x="302943" y="227305"/>
          <a:ext cx="550805" cy="55080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9300C3-BE58-4FB7-B626-26C56886158E}">
      <dsp:nvSpPr>
        <dsp:cNvPr id="0" name=""/>
        <dsp:cNvSpPr/>
      </dsp:nvSpPr>
      <dsp:spPr>
        <a:xfrm>
          <a:off x="1156692" y="1975"/>
          <a:ext cx="4126507" cy="1001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988" tIns="105988" rIns="105988" bIns="1059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/>
            <a:t>INTRODUCTION</a:t>
          </a:r>
          <a:endParaRPr lang="en-US" sz="2200" kern="1200"/>
        </a:p>
      </dsp:txBody>
      <dsp:txXfrm>
        <a:off x="1156692" y="1975"/>
        <a:ext cx="4126507" cy="1001465"/>
      </dsp:txXfrm>
    </dsp:sp>
    <dsp:sp modelId="{56EA0652-B9E8-4709-B175-617BBFCFF027}">
      <dsp:nvSpPr>
        <dsp:cNvPr id="0" name=""/>
        <dsp:cNvSpPr/>
      </dsp:nvSpPr>
      <dsp:spPr>
        <a:xfrm>
          <a:off x="0" y="1253807"/>
          <a:ext cx="5283200" cy="100146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FC0920-3437-4EE3-9731-F9A20A548A21}">
      <dsp:nvSpPr>
        <dsp:cNvPr id="0" name=""/>
        <dsp:cNvSpPr/>
      </dsp:nvSpPr>
      <dsp:spPr>
        <a:xfrm>
          <a:off x="302943" y="1479137"/>
          <a:ext cx="550805" cy="55080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F05EF3-EC0B-4480-8E4D-970B1C2CC194}">
      <dsp:nvSpPr>
        <dsp:cNvPr id="0" name=""/>
        <dsp:cNvSpPr/>
      </dsp:nvSpPr>
      <dsp:spPr>
        <a:xfrm>
          <a:off x="1156692" y="1253807"/>
          <a:ext cx="4126507" cy="1001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988" tIns="105988" rIns="105988" bIns="1059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/>
            <a:t>OBJECTIVES</a:t>
          </a:r>
          <a:endParaRPr lang="en-US" sz="2200" kern="1200"/>
        </a:p>
      </dsp:txBody>
      <dsp:txXfrm>
        <a:off x="1156692" y="1253807"/>
        <a:ext cx="4126507" cy="1001465"/>
      </dsp:txXfrm>
    </dsp:sp>
    <dsp:sp modelId="{C8CED542-8E8D-4AC4-B20D-582A502AA144}">
      <dsp:nvSpPr>
        <dsp:cNvPr id="0" name=""/>
        <dsp:cNvSpPr/>
      </dsp:nvSpPr>
      <dsp:spPr>
        <a:xfrm>
          <a:off x="0" y="2505639"/>
          <a:ext cx="5283200" cy="100146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194D96-7BE5-4CA5-9917-28FDAB03B444}">
      <dsp:nvSpPr>
        <dsp:cNvPr id="0" name=""/>
        <dsp:cNvSpPr/>
      </dsp:nvSpPr>
      <dsp:spPr>
        <a:xfrm>
          <a:off x="302943" y="2730968"/>
          <a:ext cx="550805" cy="55080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3ED3D7-D58E-4DFF-8B31-38FDDB5B1905}">
      <dsp:nvSpPr>
        <dsp:cNvPr id="0" name=""/>
        <dsp:cNvSpPr/>
      </dsp:nvSpPr>
      <dsp:spPr>
        <a:xfrm>
          <a:off x="1156692" y="2505639"/>
          <a:ext cx="4126507" cy="1001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988" tIns="105988" rIns="105988" bIns="1059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/>
            <a:t>IMPLEMENTATION</a:t>
          </a:r>
          <a:endParaRPr lang="en-US" sz="2200" kern="1200"/>
        </a:p>
      </dsp:txBody>
      <dsp:txXfrm>
        <a:off x="1156692" y="2505639"/>
        <a:ext cx="4126507" cy="1001465"/>
      </dsp:txXfrm>
    </dsp:sp>
    <dsp:sp modelId="{28D8014F-3177-47FE-A7D9-831395F4DBFF}">
      <dsp:nvSpPr>
        <dsp:cNvPr id="0" name=""/>
        <dsp:cNvSpPr/>
      </dsp:nvSpPr>
      <dsp:spPr>
        <a:xfrm>
          <a:off x="0" y="3757470"/>
          <a:ext cx="5283200" cy="100146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326F67-C8E6-4975-AAC1-195BE2438CE9}">
      <dsp:nvSpPr>
        <dsp:cNvPr id="0" name=""/>
        <dsp:cNvSpPr/>
      </dsp:nvSpPr>
      <dsp:spPr>
        <a:xfrm>
          <a:off x="302943" y="3982800"/>
          <a:ext cx="550805" cy="55080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F3B0D1-EE85-449E-B0C0-7BDDE81D07BE}">
      <dsp:nvSpPr>
        <dsp:cNvPr id="0" name=""/>
        <dsp:cNvSpPr/>
      </dsp:nvSpPr>
      <dsp:spPr>
        <a:xfrm>
          <a:off x="1156692" y="3757470"/>
          <a:ext cx="4126507" cy="1001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988" tIns="105988" rIns="105988" bIns="1059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200" kern="1200"/>
            <a:t>CONCLUSION</a:t>
          </a:r>
          <a:endParaRPr lang="en-US" sz="2200" kern="1200"/>
        </a:p>
      </dsp:txBody>
      <dsp:txXfrm>
        <a:off x="1156692" y="3757470"/>
        <a:ext cx="4126507" cy="10014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288DD-E148-4DC9-A51B-7A342F2D53B9}" type="datetimeFigureOut">
              <a:t>23/05/2022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2271AE-1E66-42E4-92BB-C46D72CEA97C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1271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Climate change is a broad topic that includes periodic alterations in Earth’s climate caused by natural processes in combination with the effects of various human activities.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2271AE-1E66-42E4-92BB-C46D72CEA97C}" type="slidenum"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5939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21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821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63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67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29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7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5/23/2022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453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5/23/2022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840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5/23/2022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5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01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01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645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atworldknowledge.lardbucket.org/books/public-speaking-practice-and-ethics/s12-03-putting-it-together-steps-to-c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ookings.edu/wp-content/uploads/2021/01/Figure-1-A-green-skills-framework.png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aprofedelenguaylite.blogspot.com/2019/02/proyecto-interdisciplinar-de-historia-y.html" TargetMode="Externa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Vídeo 14" descr="Mujer sentada en el suelo&#10;&#10;Descripción generada automáticamente con confianza baja">
            <a:extLst>
              <a:ext uri="{FF2B5EF4-FFF2-40B4-BE49-F238E27FC236}">
                <a16:creationId xmlns:a16="http://schemas.microsoft.com/office/drawing/2014/main" id="{B2BD8076-F27F-2EEE-F82E-7D8CCC497A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9"/>
          <a:stretch/>
        </p:blipFill>
        <p:spPr>
          <a:xfrm>
            <a:off x="-601" y="10"/>
            <a:ext cx="12192601" cy="6857990"/>
          </a:xfrm>
          <a:prstGeom prst="rect">
            <a:avLst/>
          </a:prstGeom>
        </p:spPr>
      </p:pic>
      <p:sp>
        <p:nvSpPr>
          <p:cNvPr id="17" name="Rectangle 17">
            <a:extLst>
              <a:ext uri="{FF2B5EF4-FFF2-40B4-BE49-F238E27FC236}">
                <a16:creationId xmlns:a16="http://schemas.microsoft.com/office/drawing/2014/main" id="{D78129BC-0C51-4867-94F7-5D578EEE7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18984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36200">
                <a:srgbClr val="000000">
                  <a:alpha val="33000"/>
                </a:srgbClr>
              </a:gs>
              <a:gs pos="0">
                <a:srgbClr val="00000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9">
            <a:extLst>
              <a:ext uri="{FF2B5EF4-FFF2-40B4-BE49-F238E27FC236}">
                <a16:creationId xmlns:a16="http://schemas.microsoft.com/office/drawing/2014/main" id="{5B4B96DB-3DBE-4D91-9C01-32C3771F8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01" y="3191435"/>
            <a:ext cx="12191999" cy="3666563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55000">
                <a:srgbClr val="000000">
                  <a:alpha val="37000"/>
                </a:srgbClr>
              </a:gs>
              <a:gs pos="0">
                <a:srgbClr val="000000">
                  <a:alpha val="6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37FE98-DC2F-94A9-EA9C-FF05AE2085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681048"/>
            <a:ext cx="9687697" cy="208671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ES" sz="4600" b="1">
                <a:solidFill>
                  <a:srgbClr val="FFFFFF"/>
                </a:solidFill>
              </a:rPr>
              <a:t>Making a difference in the world: Climate action in schools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CA7BD69-9D8A-16E9-6C56-1D568E1A48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663960"/>
            <a:ext cx="9687697" cy="1027113"/>
          </a:xfrm>
        </p:spPr>
        <p:txBody>
          <a:bodyPr anchor="ctr"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Marta Jordán and Jesús María Mora.</a:t>
            </a:r>
          </a:p>
        </p:txBody>
      </p:sp>
    </p:spTree>
    <p:extLst>
      <p:ext uri="{BB962C8B-B14F-4D97-AF65-F5344CB8AC3E}">
        <p14:creationId xmlns:p14="http://schemas.microsoft.com/office/powerpoint/2010/main" val="238665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146CCC8-AA39-4037-B3E2-70602B93F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3A3198-D6D1-5B2C-729B-00646F51E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271" y="810563"/>
            <a:ext cx="3705572" cy="5409262"/>
          </a:xfrm>
        </p:spPr>
        <p:txBody>
          <a:bodyPr anchor="t">
            <a:normAutofit/>
          </a:bodyPr>
          <a:lstStyle/>
          <a:p>
            <a:r>
              <a:rPr lang="es-ES" dirty="0"/>
              <a:t>Table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Contents</a:t>
            </a:r>
            <a:endParaRPr lang="es-ES" dirty="0"/>
          </a:p>
        </p:txBody>
      </p:sp>
      <p:graphicFrame>
        <p:nvGraphicFramePr>
          <p:cNvPr id="13" name="Marcador de contenido 2">
            <a:extLst>
              <a:ext uri="{FF2B5EF4-FFF2-40B4-BE49-F238E27FC236}">
                <a16:creationId xmlns:a16="http://schemas.microsoft.com/office/drawing/2014/main" id="{AAFE66B3-D8A4-ADFF-B6BA-8BE839D0C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5039546"/>
              </p:ext>
            </p:extLst>
          </p:nvPr>
        </p:nvGraphicFramePr>
        <p:xfrm>
          <a:off x="5046663" y="811213"/>
          <a:ext cx="5283200" cy="4760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5569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A85303E-1D59-4477-A849-22C7FEACD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A3BD2BC-B667-2865-62DD-5CA92ECB6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3901736" cy="313080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10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342912-59BB-E733-F83B-31B5AC7A31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3901736" cy="2240529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504020202020204" pitchFamily="34" charset="0"/>
              <a:buChar char="•"/>
            </a:pPr>
            <a:r>
              <a:rPr lang="en-US" sz="28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 you think that climate change is caused by natural processes, human activity or both?</a:t>
            </a:r>
          </a:p>
        </p:txBody>
      </p:sp>
      <p:pic>
        <p:nvPicPr>
          <p:cNvPr id="27" name="Picture 4" descr="Imagen que contiene lego, juguete, pastel, viendo&#10;&#10;Descripción generada automáticamente">
            <a:extLst>
              <a:ext uri="{FF2B5EF4-FFF2-40B4-BE49-F238E27FC236}">
                <a16:creationId xmlns:a16="http://schemas.microsoft.com/office/drawing/2014/main" id="{48F30F51-5ADE-9C45-898A-472C49A401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1486" r="11485" b="-1"/>
          <a:stretch/>
        </p:blipFill>
        <p:spPr>
          <a:xfrm>
            <a:off x="4955602" y="10"/>
            <a:ext cx="7236398" cy="6857990"/>
          </a:xfrm>
          <a:custGeom>
            <a:avLst/>
            <a:gdLst/>
            <a:ahLst/>
            <a:cxnLst/>
            <a:rect l="l" t="t" r="r" b="b"/>
            <a:pathLst>
              <a:path w="7726675" h="6858000">
                <a:moveTo>
                  <a:pt x="2975226" y="5978334"/>
                </a:moveTo>
                <a:cubicBezTo>
                  <a:pt x="3002582" y="5978928"/>
                  <a:pt x="3030286" y="5982273"/>
                  <a:pt x="3058007" y="5988576"/>
                </a:cubicBezTo>
                <a:cubicBezTo>
                  <a:pt x="3279778" y="6038998"/>
                  <a:pt x="3418684" y="6259656"/>
                  <a:pt x="3368261" y="6481427"/>
                </a:cubicBezTo>
                <a:cubicBezTo>
                  <a:pt x="3317839" y="6703198"/>
                  <a:pt x="3097182" y="6842104"/>
                  <a:pt x="2875410" y="6791681"/>
                </a:cubicBezTo>
                <a:cubicBezTo>
                  <a:pt x="2653640" y="6741259"/>
                  <a:pt x="2514734" y="6520601"/>
                  <a:pt x="2565157" y="6298830"/>
                </a:cubicBezTo>
                <a:cubicBezTo>
                  <a:pt x="2609276" y="6104780"/>
                  <a:pt x="2783732" y="5974174"/>
                  <a:pt x="2975226" y="5978334"/>
                </a:cubicBezTo>
                <a:close/>
                <a:moveTo>
                  <a:pt x="542891" y="1298362"/>
                </a:moveTo>
                <a:cubicBezTo>
                  <a:pt x="578216" y="1299129"/>
                  <a:pt x="613991" y="1303448"/>
                  <a:pt x="649789" y="1311587"/>
                </a:cubicBezTo>
                <a:cubicBezTo>
                  <a:pt x="936170" y="1376700"/>
                  <a:pt x="1115545" y="1661643"/>
                  <a:pt x="1050432" y="1948025"/>
                </a:cubicBezTo>
                <a:cubicBezTo>
                  <a:pt x="985319" y="2234407"/>
                  <a:pt x="700376" y="2413781"/>
                  <a:pt x="413995" y="2348669"/>
                </a:cubicBezTo>
                <a:cubicBezTo>
                  <a:pt x="127612" y="2283556"/>
                  <a:pt x="-51762" y="1998612"/>
                  <a:pt x="13351" y="1712231"/>
                </a:cubicBezTo>
                <a:cubicBezTo>
                  <a:pt x="70325" y="1461647"/>
                  <a:pt x="295606" y="1292990"/>
                  <a:pt x="542891" y="1298362"/>
                </a:cubicBezTo>
                <a:close/>
                <a:moveTo>
                  <a:pt x="362049" y="446831"/>
                </a:moveTo>
                <a:cubicBezTo>
                  <a:pt x="382746" y="447281"/>
                  <a:pt x="403706" y="449811"/>
                  <a:pt x="424679" y="454579"/>
                </a:cubicBezTo>
                <a:cubicBezTo>
                  <a:pt x="592463" y="492727"/>
                  <a:pt x="697554" y="659668"/>
                  <a:pt x="659405" y="827452"/>
                </a:cubicBezTo>
                <a:cubicBezTo>
                  <a:pt x="621257" y="995236"/>
                  <a:pt x="454318" y="1100327"/>
                  <a:pt x="286534" y="1062179"/>
                </a:cubicBezTo>
                <a:cubicBezTo>
                  <a:pt x="118749" y="1024031"/>
                  <a:pt x="13658" y="857091"/>
                  <a:pt x="51806" y="689306"/>
                </a:cubicBezTo>
                <a:cubicBezTo>
                  <a:pt x="85186" y="542495"/>
                  <a:pt x="217172" y="443684"/>
                  <a:pt x="362049" y="446831"/>
                </a:cubicBezTo>
                <a:close/>
                <a:moveTo>
                  <a:pt x="688320" y="0"/>
                </a:moveTo>
                <a:lnTo>
                  <a:pt x="5442022" y="0"/>
                </a:lnTo>
                <a:lnTo>
                  <a:pt x="7726675" y="0"/>
                </a:lnTo>
                <a:lnTo>
                  <a:pt x="7726675" y="988372"/>
                </a:lnTo>
                <a:lnTo>
                  <a:pt x="7726675" y="6858000"/>
                </a:lnTo>
                <a:lnTo>
                  <a:pt x="4265234" y="6858000"/>
                </a:lnTo>
                <a:lnTo>
                  <a:pt x="4167452" y="6648946"/>
                </a:lnTo>
                <a:cubicBezTo>
                  <a:pt x="4064668" y="6438534"/>
                  <a:pt x="3951418" y="6237194"/>
                  <a:pt x="3802376" y="6067515"/>
                </a:cubicBezTo>
                <a:cubicBezTo>
                  <a:pt x="3433898" y="5648543"/>
                  <a:pt x="2855445" y="5560200"/>
                  <a:pt x="2314714" y="5492960"/>
                </a:cubicBezTo>
                <a:cubicBezTo>
                  <a:pt x="1689319" y="5415368"/>
                  <a:pt x="1105502" y="5269445"/>
                  <a:pt x="626568" y="4822392"/>
                </a:cubicBezTo>
                <a:cubicBezTo>
                  <a:pt x="42544" y="4277286"/>
                  <a:pt x="59772" y="3691233"/>
                  <a:pt x="462831" y="3184007"/>
                </a:cubicBezTo>
                <a:cubicBezTo>
                  <a:pt x="688845" y="2899538"/>
                  <a:pt x="972083" y="2660548"/>
                  <a:pt x="1228189" y="2399566"/>
                </a:cubicBezTo>
                <a:cubicBezTo>
                  <a:pt x="1460698" y="2161897"/>
                  <a:pt x="1522193" y="1866062"/>
                  <a:pt x="1384674" y="1566341"/>
                </a:cubicBezTo>
                <a:cubicBezTo>
                  <a:pt x="1239184" y="1249484"/>
                  <a:pt x="1095206" y="930335"/>
                  <a:pt x="922279" y="628332"/>
                </a:cubicBezTo>
                <a:cubicBezTo>
                  <a:pt x="805583" y="424593"/>
                  <a:pt x="731712" y="225291"/>
                  <a:pt x="693729" y="333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342169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2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hite arrows going to the red target">
            <a:extLst>
              <a:ext uri="{FF2B5EF4-FFF2-40B4-BE49-F238E27FC236}">
                <a16:creationId xmlns:a16="http://schemas.microsoft.com/office/drawing/2014/main" id="{AA6AECFB-5EF1-25E7-5D7A-E4C9CFD8F5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255" r="-1" b="25220"/>
          <a:stretch/>
        </p:blipFill>
        <p:spPr>
          <a:xfrm>
            <a:off x="3049" y="-58984"/>
            <a:ext cx="12188951" cy="5900675"/>
          </a:xfrm>
          <a:custGeom>
            <a:avLst/>
            <a:gdLst/>
            <a:ahLst/>
            <a:cxnLst/>
            <a:rect l="l" t="t" r="r" b="b"/>
            <a:pathLst>
              <a:path w="12188951" h="5900685">
                <a:moveTo>
                  <a:pt x="2194685" y="5217872"/>
                </a:moveTo>
                <a:cubicBezTo>
                  <a:pt x="2343301" y="5217872"/>
                  <a:pt x="2463779" y="5338350"/>
                  <a:pt x="2463781" y="5486966"/>
                </a:cubicBezTo>
                <a:cubicBezTo>
                  <a:pt x="2463779" y="5635584"/>
                  <a:pt x="2343302" y="5756062"/>
                  <a:pt x="2194684" y="5756062"/>
                </a:cubicBezTo>
                <a:cubicBezTo>
                  <a:pt x="2046067" y="5756062"/>
                  <a:pt x="1925589" y="5635584"/>
                  <a:pt x="1925589" y="5486967"/>
                </a:cubicBezTo>
                <a:cubicBezTo>
                  <a:pt x="1925589" y="5338350"/>
                  <a:pt x="2046067" y="5217872"/>
                  <a:pt x="2194685" y="5217872"/>
                </a:cubicBezTo>
                <a:close/>
                <a:moveTo>
                  <a:pt x="5077013" y="5017742"/>
                </a:moveTo>
                <a:cubicBezTo>
                  <a:pt x="5320833" y="5017743"/>
                  <a:pt x="5518484" y="5215396"/>
                  <a:pt x="5518484" y="5459214"/>
                </a:cubicBezTo>
                <a:cubicBezTo>
                  <a:pt x="5518484" y="5703032"/>
                  <a:pt x="5320833" y="5900685"/>
                  <a:pt x="5077015" y="5900685"/>
                </a:cubicBezTo>
                <a:cubicBezTo>
                  <a:pt x="4833197" y="5900685"/>
                  <a:pt x="4635543" y="5703032"/>
                  <a:pt x="4635543" y="5459214"/>
                </a:cubicBezTo>
                <a:cubicBezTo>
                  <a:pt x="4635543" y="5215396"/>
                  <a:pt x="4833197" y="5017743"/>
                  <a:pt x="5077013" y="5017742"/>
                </a:cubicBezTo>
                <a:close/>
                <a:moveTo>
                  <a:pt x="7930625" y="4969400"/>
                </a:moveTo>
                <a:cubicBezTo>
                  <a:pt x="8053660" y="4969400"/>
                  <a:pt x="8153400" y="5069140"/>
                  <a:pt x="8153400" y="5192176"/>
                </a:cubicBezTo>
                <a:cubicBezTo>
                  <a:pt x="8153400" y="5315212"/>
                  <a:pt x="8053660" y="5414952"/>
                  <a:pt x="7930625" y="5414952"/>
                </a:cubicBezTo>
                <a:cubicBezTo>
                  <a:pt x="7807589" y="5414952"/>
                  <a:pt x="7707850" y="5315212"/>
                  <a:pt x="7707850" y="5192176"/>
                </a:cubicBezTo>
                <a:cubicBezTo>
                  <a:pt x="7707850" y="5069140"/>
                  <a:pt x="7807590" y="4969400"/>
                  <a:pt x="7930625" y="4969400"/>
                </a:cubicBezTo>
                <a:close/>
                <a:moveTo>
                  <a:pt x="1180704" y="4050019"/>
                </a:moveTo>
                <a:cubicBezTo>
                  <a:pt x="1503198" y="4050019"/>
                  <a:pt x="1764632" y="4311452"/>
                  <a:pt x="1764632" y="4633946"/>
                </a:cubicBezTo>
                <a:cubicBezTo>
                  <a:pt x="1764632" y="4956440"/>
                  <a:pt x="1503198" y="5217873"/>
                  <a:pt x="1180705" y="5217873"/>
                </a:cubicBezTo>
                <a:cubicBezTo>
                  <a:pt x="858210" y="5217873"/>
                  <a:pt x="596778" y="4956440"/>
                  <a:pt x="596778" y="4633946"/>
                </a:cubicBezTo>
                <a:cubicBezTo>
                  <a:pt x="596778" y="4311452"/>
                  <a:pt x="858210" y="4050019"/>
                  <a:pt x="1180704" y="4050019"/>
                </a:cubicBezTo>
                <a:close/>
                <a:moveTo>
                  <a:pt x="7927064" y="3899687"/>
                </a:moveTo>
                <a:cubicBezTo>
                  <a:pt x="8136536" y="3899687"/>
                  <a:pt x="8306346" y="4069497"/>
                  <a:pt x="8306346" y="4278969"/>
                </a:cubicBezTo>
                <a:cubicBezTo>
                  <a:pt x="8306346" y="4488441"/>
                  <a:pt x="8136536" y="4658251"/>
                  <a:pt x="7927064" y="4658251"/>
                </a:cubicBezTo>
                <a:cubicBezTo>
                  <a:pt x="7717595" y="4658251"/>
                  <a:pt x="7547784" y="4488441"/>
                  <a:pt x="7547784" y="4278969"/>
                </a:cubicBezTo>
                <a:cubicBezTo>
                  <a:pt x="7547784" y="4069497"/>
                  <a:pt x="7717595" y="3899686"/>
                  <a:pt x="7927064" y="3899687"/>
                </a:cubicBezTo>
                <a:close/>
                <a:moveTo>
                  <a:pt x="0" y="449179"/>
                </a:moveTo>
                <a:cubicBezTo>
                  <a:pt x="403121" y="449179"/>
                  <a:pt x="729916" y="775974"/>
                  <a:pt x="729916" y="1179095"/>
                </a:cubicBezTo>
                <a:cubicBezTo>
                  <a:pt x="729916" y="1582216"/>
                  <a:pt x="403121" y="1909011"/>
                  <a:pt x="0" y="1909011"/>
                </a:cubicBezTo>
                <a:close/>
                <a:moveTo>
                  <a:pt x="10277258" y="0"/>
                </a:moveTo>
                <a:lnTo>
                  <a:pt x="12188951" y="0"/>
                </a:lnTo>
                <a:lnTo>
                  <a:pt x="12188951" y="2401931"/>
                </a:lnTo>
                <a:lnTo>
                  <a:pt x="12120981" y="2368504"/>
                </a:lnTo>
                <a:cubicBezTo>
                  <a:pt x="11942798" y="2297842"/>
                  <a:pt x="11739786" y="2299142"/>
                  <a:pt x="11556637" y="2384432"/>
                </a:cubicBezTo>
                <a:cubicBezTo>
                  <a:pt x="11164597" y="2567784"/>
                  <a:pt x="10706630" y="2542047"/>
                  <a:pt x="10337587" y="2315998"/>
                </a:cubicBezTo>
                <a:cubicBezTo>
                  <a:pt x="9750825" y="1957653"/>
                  <a:pt x="9548519" y="1189630"/>
                  <a:pt x="9882317" y="588804"/>
                </a:cubicBezTo>
                <a:cubicBezTo>
                  <a:pt x="9930860" y="501487"/>
                  <a:pt x="9989231" y="420009"/>
                  <a:pt x="10056362" y="346025"/>
                </a:cubicBezTo>
                <a:lnTo>
                  <a:pt x="10055628" y="346151"/>
                </a:lnTo>
                <a:cubicBezTo>
                  <a:pt x="10121472" y="273491"/>
                  <a:pt x="10177897" y="194191"/>
                  <a:pt x="10224385" y="110085"/>
                </a:cubicBezTo>
                <a:close/>
                <a:moveTo>
                  <a:pt x="622824" y="0"/>
                </a:moveTo>
                <a:lnTo>
                  <a:pt x="7706115" y="0"/>
                </a:lnTo>
                <a:lnTo>
                  <a:pt x="7708396" y="54231"/>
                </a:lnTo>
                <a:cubicBezTo>
                  <a:pt x="7713497" y="89412"/>
                  <a:pt x="7722407" y="124959"/>
                  <a:pt x="7735650" y="160993"/>
                </a:cubicBezTo>
                <a:cubicBezTo>
                  <a:pt x="7931441" y="693748"/>
                  <a:pt x="8793891" y="567645"/>
                  <a:pt x="8945823" y="1103478"/>
                </a:cubicBezTo>
                <a:cubicBezTo>
                  <a:pt x="9091600" y="1617463"/>
                  <a:pt x="8392415" y="2054431"/>
                  <a:pt x="8607819" y="2498367"/>
                </a:cubicBezTo>
                <a:cubicBezTo>
                  <a:pt x="8703627" y="2695629"/>
                  <a:pt x="8919770" y="2775198"/>
                  <a:pt x="9197255" y="2876754"/>
                </a:cubicBezTo>
                <a:cubicBezTo>
                  <a:pt x="9803690" y="3098658"/>
                  <a:pt x="10171314" y="2917121"/>
                  <a:pt x="10523231" y="3092665"/>
                </a:cubicBezTo>
                <a:cubicBezTo>
                  <a:pt x="11012254" y="3337151"/>
                  <a:pt x="11245189" y="4148254"/>
                  <a:pt x="10920080" y="4592839"/>
                </a:cubicBezTo>
                <a:cubicBezTo>
                  <a:pt x="10638655" y="4977616"/>
                  <a:pt x="10070721" y="5128134"/>
                  <a:pt x="9643978" y="4908252"/>
                </a:cubicBezTo>
                <a:cubicBezTo>
                  <a:pt x="9340490" y="4751961"/>
                  <a:pt x="9232612" y="4419450"/>
                  <a:pt x="8827993" y="4085763"/>
                </a:cubicBezTo>
                <a:cubicBezTo>
                  <a:pt x="8776037" y="4043000"/>
                  <a:pt x="7917481" y="3347125"/>
                  <a:pt x="7548675" y="3585025"/>
                </a:cubicBezTo>
                <a:cubicBezTo>
                  <a:pt x="7326818" y="3727467"/>
                  <a:pt x="7344689" y="4143947"/>
                  <a:pt x="7356720" y="4429760"/>
                </a:cubicBezTo>
                <a:cubicBezTo>
                  <a:pt x="7388934" y="5193722"/>
                  <a:pt x="7396724" y="5409798"/>
                  <a:pt x="7219689" y="5599551"/>
                </a:cubicBezTo>
                <a:cubicBezTo>
                  <a:pt x="7042654" y="5789302"/>
                  <a:pt x="6681212" y="5853037"/>
                  <a:pt x="6429941" y="5732759"/>
                </a:cubicBezTo>
                <a:cubicBezTo>
                  <a:pt x="6035436" y="5544348"/>
                  <a:pt x="6192339" y="5039590"/>
                  <a:pt x="5723066" y="4657555"/>
                </a:cubicBezTo>
                <a:cubicBezTo>
                  <a:pt x="5661134" y="4607206"/>
                  <a:pt x="5267744" y="4288991"/>
                  <a:pt x="4917107" y="4411210"/>
                </a:cubicBezTo>
                <a:cubicBezTo>
                  <a:pt x="4467728" y="4567475"/>
                  <a:pt x="4581326" y="5177102"/>
                  <a:pt x="4090577" y="5458573"/>
                </a:cubicBezTo>
                <a:cubicBezTo>
                  <a:pt x="3742625" y="5658026"/>
                  <a:pt x="3212479" y="5618966"/>
                  <a:pt x="2882167" y="5375699"/>
                </a:cubicBezTo>
                <a:cubicBezTo>
                  <a:pt x="2359499" y="4990909"/>
                  <a:pt x="2668852" y="4338578"/>
                  <a:pt x="2096746" y="3836095"/>
                </a:cubicBezTo>
                <a:cubicBezTo>
                  <a:pt x="1696859" y="3484751"/>
                  <a:pt x="1170385" y="3474423"/>
                  <a:pt x="1127929" y="3473966"/>
                </a:cubicBezTo>
                <a:cubicBezTo>
                  <a:pt x="629980" y="3471235"/>
                  <a:pt x="388855" y="3785016"/>
                  <a:pt x="50475" y="3820963"/>
                </a:cubicBezTo>
                <a:lnTo>
                  <a:pt x="0" y="3822915"/>
                </a:lnTo>
                <a:lnTo>
                  <a:pt x="0" y="2276368"/>
                </a:lnTo>
                <a:lnTo>
                  <a:pt x="1489" y="2276627"/>
                </a:lnTo>
                <a:cubicBezTo>
                  <a:pt x="194865" y="2313658"/>
                  <a:pt x="410611" y="2355568"/>
                  <a:pt x="684099" y="2258804"/>
                </a:cubicBezTo>
                <a:cubicBezTo>
                  <a:pt x="971565" y="2157414"/>
                  <a:pt x="1360154" y="1878960"/>
                  <a:pt x="1418355" y="1513707"/>
                </a:cubicBezTo>
                <a:cubicBezTo>
                  <a:pt x="1509657" y="940591"/>
                  <a:pt x="705424" y="655205"/>
                  <a:pt x="623491" y="14145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78EF2CC-FC15-B2CC-C476-676C8CE5D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025" y="285751"/>
            <a:ext cx="6001722" cy="23495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Objectives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969332EE-2D53-E8E2-ACDF-151758763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5366" y="3097638"/>
            <a:ext cx="8743951" cy="895692"/>
          </a:xfrm>
        </p:spPr>
        <p:txBody>
          <a:bodyPr vert="horz" lIns="91440" tIns="45720" rIns="91440" bIns="45720" rtlCol="0" anchor="ctr">
            <a:noAutofit/>
          </a:bodyPr>
          <a:lstStyle/>
          <a:p>
            <a:endParaRPr lang="en-US">
              <a:solidFill>
                <a:srgbClr val="FFFFFF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students, once the activity is over, are familiar with contamination, what its causes and what they have as consequence.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students are able to propose solutions adapted to this problem.</a:t>
            </a:r>
          </a:p>
          <a:p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n 3" descr="Un grupo de personas haciendo gestos con la cara de un niño&#10;&#10;Descripción generada automáticamente con confianza baja">
            <a:extLst>
              <a:ext uri="{FF2B5EF4-FFF2-40B4-BE49-F238E27FC236}">
                <a16:creationId xmlns:a16="http://schemas.microsoft.com/office/drawing/2014/main" id="{79D1DA4F-C9D5-605B-80D0-4160FAB697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024" y="4433532"/>
            <a:ext cx="3319923" cy="1650950"/>
          </a:xfrm>
          <a:prstGeom prst="rect">
            <a:avLst/>
          </a:prstGeom>
        </p:spPr>
      </p:pic>
      <p:pic>
        <p:nvPicPr>
          <p:cNvPr id="7" name="Imagen 6" descr="Diagrama, Esquemático&#10;&#10;Descripción generada automáticamente">
            <a:extLst>
              <a:ext uri="{FF2B5EF4-FFF2-40B4-BE49-F238E27FC236}">
                <a16:creationId xmlns:a16="http://schemas.microsoft.com/office/drawing/2014/main" id="{79FE712E-4E27-6D7A-92F5-B31463E63B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881" y="4330728"/>
            <a:ext cx="3513576" cy="191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2063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 descr="A close up view of a track and field lane in the dark">
            <a:extLst>
              <a:ext uri="{FF2B5EF4-FFF2-40B4-BE49-F238E27FC236}">
                <a16:creationId xmlns:a16="http://schemas.microsoft.com/office/drawing/2014/main" id="{7A915939-3026-BBDC-0083-6F1F4914B8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7476" r="-1" b="-1"/>
          <a:stretch/>
        </p:blipFill>
        <p:spPr>
          <a:xfrm>
            <a:off x="3049" y="10"/>
            <a:ext cx="12188951" cy="5900675"/>
          </a:xfrm>
          <a:custGeom>
            <a:avLst/>
            <a:gdLst/>
            <a:ahLst/>
            <a:cxnLst/>
            <a:rect l="l" t="t" r="r" b="b"/>
            <a:pathLst>
              <a:path w="12188951" h="5900685">
                <a:moveTo>
                  <a:pt x="2194685" y="5217872"/>
                </a:moveTo>
                <a:cubicBezTo>
                  <a:pt x="2343301" y="5217872"/>
                  <a:pt x="2463779" y="5338350"/>
                  <a:pt x="2463781" y="5486966"/>
                </a:cubicBezTo>
                <a:cubicBezTo>
                  <a:pt x="2463779" y="5635584"/>
                  <a:pt x="2343302" y="5756062"/>
                  <a:pt x="2194684" y="5756062"/>
                </a:cubicBezTo>
                <a:cubicBezTo>
                  <a:pt x="2046067" y="5756062"/>
                  <a:pt x="1925589" y="5635584"/>
                  <a:pt x="1925589" y="5486967"/>
                </a:cubicBezTo>
                <a:cubicBezTo>
                  <a:pt x="1925589" y="5338350"/>
                  <a:pt x="2046067" y="5217872"/>
                  <a:pt x="2194685" y="5217872"/>
                </a:cubicBezTo>
                <a:close/>
                <a:moveTo>
                  <a:pt x="5077013" y="5017742"/>
                </a:moveTo>
                <a:cubicBezTo>
                  <a:pt x="5320833" y="5017743"/>
                  <a:pt x="5518484" y="5215396"/>
                  <a:pt x="5518484" y="5459214"/>
                </a:cubicBezTo>
                <a:cubicBezTo>
                  <a:pt x="5518484" y="5703032"/>
                  <a:pt x="5320833" y="5900685"/>
                  <a:pt x="5077015" y="5900685"/>
                </a:cubicBezTo>
                <a:cubicBezTo>
                  <a:pt x="4833197" y="5900685"/>
                  <a:pt x="4635543" y="5703032"/>
                  <a:pt x="4635543" y="5459214"/>
                </a:cubicBezTo>
                <a:cubicBezTo>
                  <a:pt x="4635543" y="5215396"/>
                  <a:pt x="4833197" y="5017743"/>
                  <a:pt x="5077013" y="5017742"/>
                </a:cubicBezTo>
                <a:close/>
                <a:moveTo>
                  <a:pt x="7930625" y="4969400"/>
                </a:moveTo>
                <a:cubicBezTo>
                  <a:pt x="8053660" y="4969400"/>
                  <a:pt x="8153400" y="5069140"/>
                  <a:pt x="8153400" y="5192176"/>
                </a:cubicBezTo>
                <a:cubicBezTo>
                  <a:pt x="8153400" y="5315212"/>
                  <a:pt x="8053660" y="5414952"/>
                  <a:pt x="7930625" y="5414952"/>
                </a:cubicBezTo>
                <a:cubicBezTo>
                  <a:pt x="7807589" y="5414952"/>
                  <a:pt x="7707850" y="5315212"/>
                  <a:pt x="7707850" y="5192176"/>
                </a:cubicBezTo>
                <a:cubicBezTo>
                  <a:pt x="7707850" y="5069140"/>
                  <a:pt x="7807590" y="4969400"/>
                  <a:pt x="7930625" y="4969400"/>
                </a:cubicBezTo>
                <a:close/>
                <a:moveTo>
                  <a:pt x="1180704" y="4050019"/>
                </a:moveTo>
                <a:cubicBezTo>
                  <a:pt x="1503198" y="4050019"/>
                  <a:pt x="1764632" y="4311452"/>
                  <a:pt x="1764632" y="4633946"/>
                </a:cubicBezTo>
                <a:cubicBezTo>
                  <a:pt x="1764632" y="4956440"/>
                  <a:pt x="1503198" y="5217873"/>
                  <a:pt x="1180705" y="5217873"/>
                </a:cubicBezTo>
                <a:cubicBezTo>
                  <a:pt x="858210" y="5217873"/>
                  <a:pt x="596778" y="4956440"/>
                  <a:pt x="596778" y="4633946"/>
                </a:cubicBezTo>
                <a:cubicBezTo>
                  <a:pt x="596778" y="4311452"/>
                  <a:pt x="858210" y="4050019"/>
                  <a:pt x="1180704" y="4050019"/>
                </a:cubicBezTo>
                <a:close/>
                <a:moveTo>
                  <a:pt x="7927064" y="3899687"/>
                </a:moveTo>
                <a:cubicBezTo>
                  <a:pt x="8136536" y="3899687"/>
                  <a:pt x="8306346" y="4069497"/>
                  <a:pt x="8306346" y="4278969"/>
                </a:cubicBezTo>
                <a:cubicBezTo>
                  <a:pt x="8306346" y="4488441"/>
                  <a:pt x="8136536" y="4658251"/>
                  <a:pt x="7927064" y="4658251"/>
                </a:cubicBezTo>
                <a:cubicBezTo>
                  <a:pt x="7717595" y="4658251"/>
                  <a:pt x="7547784" y="4488441"/>
                  <a:pt x="7547784" y="4278969"/>
                </a:cubicBezTo>
                <a:cubicBezTo>
                  <a:pt x="7547784" y="4069497"/>
                  <a:pt x="7717595" y="3899686"/>
                  <a:pt x="7927064" y="3899687"/>
                </a:cubicBezTo>
                <a:close/>
                <a:moveTo>
                  <a:pt x="0" y="449179"/>
                </a:moveTo>
                <a:cubicBezTo>
                  <a:pt x="403121" y="449179"/>
                  <a:pt x="729916" y="775974"/>
                  <a:pt x="729916" y="1179095"/>
                </a:cubicBezTo>
                <a:cubicBezTo>
                  <a:pt x="729916" y="1582216"/>
                  <a:pt x="403121" y="1909011"/>
                  <a:pt x="0" y="1909011"/>
                </a:cubicBezTo>
                <a:close/>
                <a:moveTo>
                  <a:pt x="10277258" y="0"/>
                </a:moveTo>
                <a:lnTo>
                  <a:pt x="12188951" y="0"/>
                </a:lnTo>
                <a:lnTo>
                  <a:pt x="12188951" y="2401931"/>
                </a:lnTo>
                <a:lnTo>
                  <a:pt x="12120981" y="2368504"/>
                </a:lnTo>
                <a:cubicBezTo>
                  <a:pt x="11942798" y="2297842"/>
                  <a:pt x="11739786" y="2299142"/>
                  <a:pt x="11556637" y="2384432"/>
                </a:cubicBezTo>
                <a:cubicBezTo>
                  <a:pt x="11164597" y="2567784"/>
                  <a:pt x="10706630" y="2542047"/>
                  <a:pt x="10337587" y="2315998"/>
                </a:cubicBezTo>
                <a:cubicBezTo>
                  <a:pt x="9750825" y="1957653"/>
                  <a:pt x="9548519" y="1189630"/>
                  <a:pt x="9882317" y="588804"/>
                </a:cubicBezTo>
                <a:cubicBezTo>
                  <a:pt x="9930860" y="501487"/>
                  <a:pt x="9989231" y="420009"/>
                  <a:pt x="10056362" y="346025"/>
                </a:cubicBezTo>
                <a:lnTo>
                  <a:pt x="10055628" y="346151"/>
                </a:lnTo>
                <a:cubicBezTo>
                  <a:pt x="10121472" y="273491"/>
                  <a:pt x="10177897" y="194191"/>
                  <a:pt x="10224385" y="110085"/>
                </a:cubicBezTo>
                <a:close/>
                <a:moveTo>
                  <a:pt x="622824" y="0"/>
                </a:moveTo>
                <a:lnTo>
                  <a:pt x="7706115" y="0"/>
                </a:lnTo>
                <a:lnTo>
                  <a:pt x="7708396" y="54231"/>
                </a:lnTo>
                <a:cubicBezTo>
                  <a:pt x="7713497" y="89412"/>
                  <a:pt x="7722407" y="124959"/>
                  <a:pt x="7735650" y="160993"/>
                </a:cubicBezTo>
                <a:cubicBezTo>
                  <a:pt x="7931441" y="693748"/>
                  <a:pt x="8793891" y="567645"/>
                  <a:pt x="8945823" y="1103478"/>
                </a:cubicBezTo>
                <a:cubicBezTo>
                  <a:pt x="9091600" y="1617463"/>
                  <a:pt x="8392415" y="2054431"/>
                  <a:pt x="8607819" y="2498367"/>
                </a:cubicBezTo>
                <a:cubicBezTo>
                  <a:pt x="8703627" y="2695629"/>
                  <a:pt x="8919770" y="2775198"/>
                  <a:pt x="9197255" y="2876754"/>
                </a:cubicBezTo>
                <a:cubicBezTo>
                  <a:pt x="9803690" y="3098658"/>
                  <a:pt x="10171314" y="2917121"/>
                  <a:pt x="10523231" y="3092665"/>
                </a:cubicBezTo>
                <a:cubicBezTo>
                  <a:pt x="11012254" y="3337151"/>
                  <a:pt x="11245189" y="4148254"/>
                  <a:pt x="10920080" y="4592839"/>
                </a:cubicBezTo>
                <a:cubicBezTo>
                  <a:pt x="10638655" y="4977616"/>
                  <a:pt x="10070721" y="5128134"/>
                  <a:pt x="9643978" y="4908252"/>
                </a:cubicBezTo>
                <a:cubicBezTo>
                  <a:pt x="9340490" y="4751961"/>
                  <a:pt x="9232612" y="4419450"/>
                  <a:pt x="8827993" y="4085763"/>
                </a:cubicBezTo>
                <a:cubicBezTo>
                  <a:pt x="8776037" y="4043000"/>
                  <a:pt x="7917481" y="3347125"/>
                  <a:pt x="7548675" y="3585025"/>
                </a:cubicBezTo>
                <a:cubicBezTo>
                  <a:pt x="7326818" y="3727467"/>
                  <a:pt x="7344689" y="4143947"/>
                  <a:pt x="7356720" y="4429760"/>
                </a:cubicBezTo>
                <a:cubicBezTo>
                  <a:pt x="7388934" y="5193722"/>
                  <a:pt x="7396724" y="5409798"/>
                  <a:pt x="7219689" y="5599551"/>
                </a:cubicBezTo>
                <a:cubicBezTo>
                  <a:pt x="7042654" y="5789302"/>
                  <a:pt x="6681212" y="5853037"/>
                  <a:pt x="6429941" y="5732759"/>
                </a:cubicBezTo>
                <a:cubicBezTo>
                  <a:pt x="6035436" y="5544348"/>
                  <a:pt x="6192339" y="5039590"/>
                  <a:pt x="5723066" y="4657555"/>
                </a:cubicBezTo>
                <a:cubicBezTo>
                  <a:pt x="5661134" y="4607206"/>
                  <a:pt x="5267744" y="4288991"/>
                  <a:pt x="4917107" y="4411210"/>
                </a:cubicBezTo>
                <a:cubicBezTo>
                  <a:pt x="4467728" y="4567475"/>
                  <a:pt x="4581326" y="5177102"/>
                  <a:pt x="4090577" y="5458573"/>
                </a:cubicBezTo>
                <a:cubicBezTo>
                  <a:pt x="3742625" y="5658026"/>
                  <a:pt x="3212479" y="5618966"/>
                  <a:pt x="2882167" y="5375699"/>
                </a:cubicBezTo>
                <a:cubicBezTo>
                  <a:pt x="2359499" y="4990909"/>
                  <a:pt x="2668852" y="4338578"/>
                  <a:pt x="2096746" y="3836095"/>
                </a:cubicBezTo>
                <a:cubicBezTo>
                  <a:pt x="1696859" y="3484751"/>
                  <a:pt x="1170385" y="3474423"/>
                  <a:pt x="1127929" y="3473966"/>
                </a:cubicBezTo>
                <a:cubicBezTo>
                  <a:pt x="629980" y="3471235"/>
                  <a:pt x="388855" y="3785016"/>
                  <a:pt x="50475" y="3820963"/>
                </a:cubicBezTo>
                <a:lnTo>
                  <a:pt x="0" y="3822915"/>
                </a:lnTo>
                <a:lnTo>
                  <a:pt x="0" y="2276368"/>
                </a:lnTo>
                <a:lnTo>
                  <a:pt x="1489" y="2276627"/>
                </a:lnTo>
                <a:cubicBezTo>
                  <a:pt x="194865" y="2313658"/>
                  <a:pt x="410611" y="2355568"/>
                  <a:pt x="684099" y="2258804"/>
                </a:cubicBezTo>
                <a:cubicBezTo>
                  <a:pt x="971565" y="2157414"/>
                  <a:pt x="1360154" y="1878960"/>
                  <a:pt x="1418355" y="1513707"/>
                </a:cubicBezTo>
                <a:cubicBezTo>
                  <a:pt x="1509657" y="940591"/>
                  <a:pt x="705424" y="655205"/>
                  <a:pt x="623491" y="14145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E79C098-7234-58AE-2DEA-D15378A21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025" y="285751"/>
            <a:ext cx="6001722" cy="9684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Implementation</a:t>
            </a:r>
          </a:p>
        </p:txBody>
      </p:sp>
      <p:sp>
        <p:nvSpPr>
          <p:cNvPr id="35" name="Marcador de contenido 2">
            <a:extLst>
              <a:ext uri="{FF2B5EF4-FFF2-40B4-BE49-F238E27FC236}">
                <a16:creationId xmlns:a16="http://schemas.microsoft.com/office/drawing/2014/main" id="{2441B9C1-C112-A405-D2D9-F13D090EB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4024" y="1254210"/>
            <a:ext cx="5534025" cy="3700308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State School.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Proyect</a:t>
            </a: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-based learning.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Aim: Reduce carbon dioxide emissions in the school.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Preparing a renewable energy source for the class and the school.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Help of teachers and families will improve workflow.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Cross-discipline approach.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/>
              </a:rPr>
              <a:t>Adapting green skills to the school</a:t>
            </a:r>
          </a:p>
        </p:txBody>
      </p:sp>
      <p:pic>
        <p:nvPicPr>
          <p:cNvPr id="14" name="Imagen 14" descr="Casa con paneles solares en el tejado">
            <a:extLst>
              <a:ext uri="{FF2B5EF4-FFF2-40B4-BE49-F238E27FC236}">
                <a16:creationId xmlns:a16="http://schemas.microsoft.com/office/drawing/2014/main" id="{938DECC1-64B0-EE1C-4723-2BAF3062D8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1057" y="398742"/>
            <a:ext cx="2743199" cy="20571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Imagen 15">
            <a:extLst>
              <a:ext uri="{FF2B5EF4-FFF2-40B4-BE49-F238E27FC236}">
                <a16:creationId xmlns:a16="http://schemas.microsoft.com/office/drawing/2014/main" id="{DCA55D51-5A39-1FEA-BDFA-F5D65C0EDB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45773" y="3001370"/>
            <a:ext cx="2743200" cy="2743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86670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nos sujetando las muñecas de otra persona y entrelazadas para formar un círculo">
            <a:extLst>
              <a:ext uri="{FF2B5EF4-FFF2-40B4-BE49-F238E27FC236}">
                <a16:creationId xmlns:a16="http://schemas.microsoft.com/office/drawing/2014/main" id="{1618E825-E65B-2ED8-C859-DFA25C22AE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27475"/>
          <a:stretch/>
        </p:blipFill>
        <p:spPr>
          <a:xfrm>
            <a:off x="3049" y="10"/>
            <a:ext cx="12188951" cy="5900675"/>
          </a:xfrm>
          <a:custGeom>
            <a:avLst/>
            <a:gdLst/>
            <a:ahLst/>
            <a:cxnLst/>
            <a:rect l="l" t="t" r="r" b="b"/>
            <a:pathLst>
              <a:path w="12188951" h="5900685">
                <a:moveTo>
                  <a:pt x="2194685" y="5217872"/>
                </a:moveTo>
                <a:cubicBezTo>
                  <a:pt x="2343301" y="5217872"/>
                  <a:pt x="2463779" y="5338350"/>
                  <a:pt x="2463781" y="5486966"/>
                </a:cubicBezTo>
                <a:cubicBezTo>
                  <a:pt x="2463779" y="5635584"/>
                  <a:pt x="2343302" y="5756062"/>
                  <a:pt x="2194684" y="5756062"/>
                </a:cubicBezTo>
                <a:cubicBezTo>
                  <a:pt x="2046067" y="5756062"/>
                  <a:pt x="1925589" y="5635584"/>
                  <a:pt x="1925589" y="5486967"/>
                </a:cubicBezTo>
                <a:cubicBezTo>
                  <a:pt x="1925589" y="5338350"/>
                  <a:pt x="2046067" y="5217872"/>
                  <a:pt x="2194685" y="5217872"/>
                </a:cubicBezTo>
                <a:close/>
                <a:moveTo>
                  <a:pt x="5077013" y="5017742"/>
                </a:moveTo>
                <a:cubicBezTo>
                  <a:pt x="5320833" y="5017743"/>
                  <a:pt x="5518484" y="5215396"/>
                  <a:pt x="5518484" y="5459214"/>
                </a:cubicBezTo>
                <a:cubicBezTo>
                  <a:pt x="5518484" y="5703032"/>
                  <a:pt x="5320833" y="5900685"/>
                  <a:pt x="5077015" y="5900685"/>
                </a:cubicBezTo>
                <a:cubicBezTo>
                  <a:pt x="4833197" y="5900685"/>
                  <a:pt x="4635543" y="5703032"/>
                  <a:pt x="4635543" y="5459214"/>
                </a:cubicBezTo>
                <a:cubicBezTo>
                  <a:pt x="4635543" y="5215396"/>
                  <a:pt x="4833197" y="5017743"/>
                  <a:pt x="5077013" y="5017742"/>
                </a:cubicBezTo>
                <a:close/>
                <a:moveTo>
                  <a:pt x="7930625" y="4969400"/>
                </a:moveTo>
                <a:cubicBezTo>
                  <a:pt x="8053660" y="4969400"/>
                  <a:pt x="8153400" y="5069140"/>
                  <a:pt x="8153400" y="5192176"/>
                </a:cubicBezTo>
                <a:cubicBezTo>
                  <a:pt x="8153400" y="5315212"/>
                  <a:pt x="8053660" y="5414952"/>
                  <a:pt x="7930625" y="5414952"/>
                </a:cubicBezTo>
                <a:cubicBezTo>
                  <a:pt x="7807589" y="5414952"/>
                  <a:pt x="7707850" y="5315212"/>
                  <a:pt x="7707850" y="5192176"/>
                </a:cubicBezTo>
                <a:cubicBezTo>
                  <a:pt x="7707850" y="5069140"/>
                  <a:pt x="7807590" y="4969400"/>
                  <a:pt x="7930625" y="4969400"/>
                </a:cubicBezTo>
                <a:close/>
                <a:moveTo>
                  <a:pt x="1180704" y="4050019"/>
                </a:moveTo>
                <a:cubicBezTo>
                  <a:pt x="1503198" y="4050019"/>
                  <a:pt x="1764632" y="4311452"/>
                  <a:pt x="1764632" y="4633946"/>
                </a:cubicBezTo>
                <a:cubicBezTo>
                  <a:pt x="1764632" y="4956440"/>
                  <a:pt x="1503198" y="5217873"/>
                  <a:pt x="1180705" y="5217873"/>
                </a:cubicBezTo>
                <a:cubicBezTo>
                  <a:pt x="858210" y="5217873"/>
                  <a:pt x="596778" y="4956440"/>
                  <a:pt x="596778" y="4633946"/>
                </a:cubicBezTo>
                <a:cubicBezTo>
                  <a:pt x="596778" y="4311452"/>
                  <a:pt x="858210" y="4050019"/>
                  <a:pt x="1180704" y="4050019"/>
                </a:cubicBezTo>
                <a:close/>
                <a:moveTo>
                  <a:pt x="7927064" y="3899687"/>
                </a:moveTo>
                <a:cubicBezTo>
                  <a:pt x="8136536" y="3899687"/>
                  <a:pt x="8306346" y="4069497"/>
                  <a:pt x="8306346" y="4278969"/>
                </a:cubicBezTo>
                <a:cubicBezTo>
                  <a:pt x="8306346" y="4488441"/>
                  <a:pt x="8136536" y="4658251"/>
                  <a:pt x="7927064" y="4658251"/>
                </a:cubicBezTo>
                <a:cubicBezTo>
                  <a:pt x="7717595" y="4658251"/>
                  <a:pt x="7547784" y="4488441"/>
                  <a:pt x="7547784" y="4278969"/>
                </a:cubicBezTo>
                <a:cubicBezTo>
                  <a:pt x="7547784" y="4069497"/>
                  <a:pt x="7717595" y="3899686"/>
                  <a:pt x="7927064" y="3899687"/>
                </a:cubicBezTo>
                <a:close/>
                <a:moveTo>
                  <a:pt x="0" y="449179"/>
                </a:moveTo>
                <a:cubicBezTo>
                  <a:pt x="403121" y="449179"/>
                  <a:pt x="729916" y="775974"/>
                  <a:pt x="729916" y="1179095"/>
                </a:cubicBezTo>
                <a:cubicBezTo>
                  <a:pt x="729916" y="1582216"/>
                  <a:pt x="403121" y="1909011"/>
                  <a:pt x="0" y="1909011"/>
                </a:cubicBezTo>
                <a:close/>
                <a:moveTo>
                  <a:pt x="10277258" y="0"/>
                </a:moveTo>
                <a:lnTo>
                  <a:pt x="12188951" y="0"/>
                </a:lnTo>
                <a:lnTo>
                  <a:pt x="12188951" y="2401931"/>
                </a:lnTo>
                <a:lnTo>
                  <a:pt x="12120981" y="2368504"/>
                </a:lnTo>
                <a:cubicBezTo>
                  <a:pt x="11942798" y="2297842"/>
                  <a:pt x="11739786" y="2299142"/>
                  <a:pt x="11556637" y="2384432"/>
                </a:cubicBezTo>
                <a:cubicBezTo>
                  <a:pt x="11164597" y="2567784"/>
                  <a:pt x="10706630" y="2542047"/>
                  <a:pt x="10337587" y="2315998"/>
                </a:cubicBezTo>
                <a:cubicBezTo>
                  <a:pt x="9750825" y="1957653"/>
                  <a:pt x="9548519" y="1189630"/>
                  <a:pt x="9882317" y="588804"/>
                </a:cubicBezTo>
                <a:cubicBezTo>
                  <a:pt x="9930860" y="501487"/>
                  <a:pt x="9989231" y="420009"/>
                  <a:pt x="10056362" y="346025"/>
                </a:cubicBezTo>
                <a:lnTo>
                  <a:pt x="10055628" y="346151"/>
                </a:lnTo>
                <a:cubicBezTo>
                  <a:pt x="10121472" y="273491"/>
                  <a:pt x="10177897" y="194191"/>
                  <a:pt x="10224385" y="110085"/>
                </a:cubicBezTo>
                <a:close/>
                <a:moveTo>
                  <a:pt x="622824" y="0"/>
                </a:moveTo>
                <a:lnTo>
                  <a:pt x="7706115" y="0"/>
                </a:lnTo>
                <a:lnTo>
                  <a:pt x="7708396" y="54231"/>
                </a:lnTo>
                <a:cubicBezTo>
                  <a:pt x="7713497" y="89412"/>
                  <a:pt x="7722407" y="124959"/>
                  <a:pt x="7735650" y="160993"/>
                </a:cubicBezTo>
                <a:cubicBezTo>
                  <a:pt x="7931441" y="693748"/>
                  <a:pt x="8793891" y="567645"/>
                  <a:pt x="8945823" y="1103478"/>
                </a:cubicBezTo>
                <a:cubicBezTo>
                  <a:pt x="9091600" y="1617463"/>
                  <a:pt x="8392415" y="2054431"/>
                  <a:pt x="8607819" y="2498367"/>
                </a:cubicBezTo>
                <a:cubicBezTo>
                  <a:pt x="8703627" y="2695629"/>
                  <a:pt x="8919770" y="2775198"/>
                  <a:pt x="9197255" y="2876754"/>
                </a:cubicBezTo>
                <a:cubicBezTo>
                  <a:pt x="9803690" y="3098658"/>
                  <a:pt x="10171314" y="2917121"/>
                  <a:pt x="10523231" y="3092665"/>
                </a:cubicBezTo>
                <a:cubicBezTo>
                  <a:pt x="11012254" y="3337151"/>
                  <a:pt x="11245189" y="4148254"/>
                  <a:pt x="10920080" y="4592839"/>
                </a:cubicBezTo>
                <a:cubicBezTo>
                  <a:pt x="10638655" y="4977616"/>
                  <a:pt x="10070721" y="5128134"/>
                  <a:pt x="9643978" y="4908252"/>
                </a:cubicBezTo>
                <a:cubicBezTo>
                  <a:pt x="9340490" y="4751961"/>
                  <a:pt x="9232612" y="4419450"/>
                  <a:pt x="8827993" y="4085763"/>
                </a:cubicBezTo>
                <a:cubicBezTo>
                  <a:pt x="8776037" y="4043000"/>
                  <a:pt x="7917481" y="3347125"/>
                  <a:pt x="7548675" y="3585025"/>
                </a:cubicBezTo>
                <a:cubicBezTo>
                  <a:pt x="7326818" y="3727467"/>
                  <a:pt x="7344689" y="4143947"/>
                  <a:pt x="7356720" y="4429760"/>
                </a:cubicBezTo>
                <a:cubicBezTo>
                  <a:pt x="7388934" y="5193722"/>
                  <a:pt x="7396724" y="5409798"/>
                  <a:pt x="7219689" y="5599551"/>
                </a:cubicBezTo>
                <a:cubicBezTo>
                  <a:pt x="7042654" y="5789302"/>
                  <a:pt x="6681212" y="5853037"/>
                  <a:pt x="6429941" y="5732759"/>
                </a:cubicBezTo>
                <a:cubicBezTo>
                  <a:pt x="6035436" y="5544348"/>
                  <a:pt x="6192339" y="5039590"/>
                  <a:pt x="5723066" y="4657555"/>
                </a:cubicBezTo>
                <a:cubicBezTo>
                  <a:pt x="5661134" y="4607206"/>
                  <a:pt x="5267744" y="4288991"/>
                  <a:pt x="4917107" y="4411210"/>
                </a:cubicBezTo>
                <a:cubicBezTo>
                  <a:pt x="4467728" y="4567475"/>
                  <a:pt x="4581326" y="5177102"/>
                  <a:pt x="4090577" y="5458573"/>
                </a:cubicBezTo>
                <a:cubicBezTo>
                  <a:pt x="3742625" y="5658026"/>
                  <a:pt x="3212479" y="5618966"/>
                  <a:pt x="2882167" y="5375699"/>
                </a:cubicBezTo>
                <a:cubicBezTo>
                  <a:pt x="2359499" y="4990909"/>
                  <a:pt x="2668852" y="4338578"/>
                  <a:pt x="2096746" y="3836095"/>
                </a:cubicBezTo>
                <a:cubicBezTo>
                  <a:pt x="1696859" y="3484751"/>
                  <a:pt x="1170385" y="3474423"/>
                  <a:pt x="1127929" y="3473966"/>
                </a:cubicBezTo>
                <a:cubicBezTo>
                  <a:pt x="629980" y="3471235"/>
                  <a:pt x="388855" y="3785016"/>
                  <a:pt x="50475" y="3820963"/>
                </a:cubicBezTo>
                <a:lnTo>
                  <a:pt x="0" y="3822915"/>
                </a:lnTo>
                <a:lnTo>
                  <a:pt x="0" y="2276368"/>
                </a:lnTo>
                <a:lnTo>
                  <a:pt x="1489" y="2276627"/>
                </a:lnTo>
                <a:cubicBezTo>
                  <a:pt x="194865" y="2313658"/>
                  <a:pt x="410611" y="2355568"/>
                  <a:pt x="684099" y="2258804"/>
                </a:cubicBezTo>
                <a:cubicBezTo>
                  <a:pt x="971565" y="2157414"/>
                  <a:pt x="1360154" y="1878960"/>
                  <a:pt x="1418355" y="1513707"/>
                </a:cubicBezTo>
                <a:cubicBezTo>
                  <a:pt x="1509657" y="940591"/>
                  <a:pt x="705424" y="655205"/>
                  <a:pt x="623491" y="14145"/>
                </a:cubicBez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C80A46C-6705-7E39-EBD5-DB49BE9F7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025" y="285751"/>
            <a:ext cx="6001722" cy="23495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BA39E9-0780-208C-E474-30D6B0CFD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4024" y="2635335"/>
            <a:ext cx="7839075" cy="3136910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 sz="21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Good way to </a:t>
            </a:r>
            <a:r>
              <a:rPr lang="en-US" sz="210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inplement</a:t>
            </a:r>
            <a:r>
              <a:rPr lang="en-US" sz="21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 innovative purpose.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 sz="21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Cross-discipline.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 sz="21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Useful and representative learning.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 sz="21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Students will be aware of climate change, and they will know how to cope with it.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en-US" sz="21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It's good for the students and for the school. Better income distribution</a:t>
            </a:r>
          </a:p>
        </p:txBody>
      </p:sp>
    </p:spTree>
    <p:extLst>
      <p:ext uri="{BB962C8B-B14F-4D97-AF65-F5344CB8AC3E}">
        <p14:creationId xmlns:p14="http://schemas.microsoft.com/office/powerpoint/2010/main" val="22634724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Vídeo 14" descr="Mujer sentada en el suelo&#10;&#10;Descripción generada automáticamente con confianza baja">
            <a:extLst>
              <a:ext uri="{FF2B5EF4-FFF2-40B4-BE49-F238E27FC236}">
                <a16:creationId xmlns:a16="http://schemas.microsoft.com/office/drawing/2014/main" id="{B2BD8076-F27F-2EEE-F82E-7D8CCC497A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9"/>
          <a:stretch/>
        </p:blipFill>
        <p:spPr>
          <a:xfrm>
            <a:off x="-601" y="10"/>
            <a:ext cx="12192601" cy="6857990"/>
          </a:xfrm>
          <a:prstGeom prst="rect">
            <a:avLst/>
          </a:prstGeom>
        </p:spPr>
      </p:pic>
      <p:sp>
        <p:nvSpPr>
          <p:cNvPr id="17" name="Rectangle 17">
            <a:extLst>
              <a:ext uri="{FF2B5EF4-FFF2-40B4-BE49-F238E27FC236}">
                <a16:creationId xmlns:a16="http://schemas.microsoft.com/office/drawing/2014/main" id="{D78129BC-0C51-4867-94F7-5D578EEE7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18984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36200">
                <a:srgbClr val="000000">
                  <a:alpha val="33000"/>
                </a:srgbClr>
              </a:gs>
              <a:gs pos="0">
                <a:srgbClr val="00000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9">
            <a:extLst>
              <a:ext uri="{FF2B5EF4-FFF2-40B4-BE49-F238E27FC236}">
                <a16:creationId xmlns:a16="http://schemas.microsoft.com/office/drawing/2014/main" id="{5B4B96DB-3DBE-4D91-9C01-32C3771F8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01" y="3191435"/>
            <a:ext cx="12191999" cy="3666563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55000">
                <a:srgbClr val="000000">
                  <a:alpha val="37000"/>
                </a:srgbClr>
              </a:gs>
              <a:gs pos="0">
                <a:srgbClr val="000000">
                  <a:alpha val="6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37FE98-DC2F-94A9-EA9C-FF05AE2085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681048"/>
            <a:ext cx="9687697" cy="2086714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 b="1">
                <a:solidFill>
                  <a:srgbClr val="FFFFFF"/>
                </a:solidFill>
              </a:rPr>
              <a:t>Making a difference in the world: Climate action in schools</a:t>
            </a:r>
            <a:endParaRPr lang="en-US" sz="4600" b="1">
              <a:solidFill>
                <a:srgbClr val="FFFFFF"/>
              </a:solidFill>
              <a:cs typeface="Posterama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CA7BD69-9D8A-16E9-6C56-1D568E1A48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663960"/>
            <a:ext cx="9687697" cy="1027113"/>
          </a:xfrm>
        </p:spPr>
        <p:txBody>
          <a:bodyPr anchor="ctr"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Marta Jordán and Jesús María Mora.</a:t>
            </a:r>
          </a:p>
        </p:txBody>
      </p:sp>
    </p:spTree>
    <p:extLst>
      <p:ext uri="{BB962C8B-B14F-4D97-AF65-F5344CB8AC3E}">
        <p14:creationId xmlns:p14="http://schemas.microsoft.com/office/powerpoint/2010/main" val="2202496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plashVTI">
  <a:themeElements>
    <a:clrScheme name="AnalogousFromLightSeedRightStep">
      <a:dk1>
        <a:srgbClr val="000000"/>
      </a:dk1>
      <a:lt1>
        <a:srgbClr val="FFFFFF"/>
      </a:lt1>
      <a:dk2>
        <a:srgbClr val="412F24"/>
      </a:dk2>
      <a:lt2>
        <a:srgbClr val="E8E4E2"/>
      </a:lt2>
      <a:accent1>
        <a:srgbClr val="63ABC9"/>
      </a:accent1>
      <a:accent2>
        <a:srgbClr val="6D88CC"/>
      </a:accent2>
      <a:accent3>
        <a:srgbClr val="9187D5"/>
      </a:accent3>
      <a:accent4>
        <a:srgbClr val="A16DCC"/>
      </a:accent4>
      <a:accent5>
        <a:srgbClr val="D287D5"/>
      </a:accent5>
      <a:accent6>
        <a:srgbClr val="CC6DA8"/>
      </a:accent6>
      <a:hlink>
        <a:srgbClr val="A97660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17B42E8B20B4C41AE038F452272F48C" ma:contentTypeVersion="0" ma:contentTypeDescription="Crear nuevo documento." ma:contentTypeScope="" ma:versionID="a24b0f6a063cc0aaf7abcc1e209fc40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72206c8b50e1653f00a8aeabe2a6ffd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58AFCC8-CBC9-4666-83DD-8828BB7E5EE7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72EA19C-3F5D-4A33-8A3A-1A349D43EB04}">
  <ds:schemaRefs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E538182-1A0F-4192-BE67-98EA6608150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220</Words>
  <Application>Microsoft Office PowerPoint</Application>
  <PresentationFormat>Panorámica</PresentationFormat>
  <Paragraphs>31</Paragraphs>
  <Slides>7</Slides>
  <Notes>1</Notes>
  <HiddenSlides>0</HiddenSlides>
  <MMClips>2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Calibri</vt:lpstr>
      <vt:lpstr>Posterama</vt:lpstr>
      <vt:lpstr>SplashVTI</vt:lpstr>
      <vt:lpstr>Making a difference in the world: Climate action in schools</vt:lpstr>
      <vt:lpstr>Table of Contents</vt:lpstr>
      <vt:lpstr>Introduction</vt:lpstr>
      <vt:lpstr>Objectives</vt:lpstr>
      <vt:lpstr>Implementation</vt:lpstr>
      <vt:lpstr>Conclusion</vt:lpstr>
      <vt:lpstr>Making a difference in the world: Climate action in schools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Marta Jordán</dc:creator>
  <cp:lastModifiedBy>Jesús María Mora Mur</cp:lastModifiedBy>
  <cp:revision>2</cp:revision>
  <dcterms:created xsi:type="dcterms:W3CDTF">2022-05-04T07:47:56Z</dcterms:created>
  <dcterms:modified xsi:type="dcterms:W3CDTF">2022-05-23T09:54:23Z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0x010100017B42E8B20B4C41AE038F452272F48C</vt:lpwstr>
  </property>
</Properties>
</file>